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2408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16/03/2011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</TotalTime>
  <Words>1018</Words>
  <Application>Microsoft Macintosh PowerPoint</Application>
  <PresentationFormat>On-screen Show (4:3)</PresentationFormat>
  <Paragraphs>211</Paragraphs>
  <Slides>33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Remember, there’s NOSQL</vt:lpstr>
      <vt:lpstr>PowerPoint Presentation</vt:lpstr>
      <vt:lpstr>PowerPoint Presentation</vt:lpstr>
      <vt:lpstr>PowerPoint Presentation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53</cp:revision>
  <dcterms:created xsi:type="dcterms:W3CDTF">2011-03-08T13:24:17Z</dcterms:created>
  <dcterms:modified xsi:type="dcterms:W3CDTF">2011-03-16T19:10:48Z</dcterms:modified>
</cp:coreProperties>
</file>

<file path=docProps/thumbnail.jpeg>
</file>